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5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4" r:id="rId9"/>
    <p:sldId id="265" r:id="rId10"/>
    <p:sldId id="268" r:id="rId11"/>
    <p:sldId id="266" r:id="rId12"/>
    <p:sldId id="267" r:id="rId13"/>
    <p:sldId id="270" r:id="rId14"/>
    <p:sldId id="272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3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-12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2825"/>
            <a:ext cx="8229600" cy="2136775"/>
          </a:xfrm>
        </p:spPr>
        <p:txBody>
          <a:bodyPr anchor="b" anchorCtr="0">
            <a:noAutofit/>
          </a:bodyPr>
          <a:lstStyle>
            <a:lvl1pPr>
              <a:defRPr sz="56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64424"/>
            <a:ext cx="8229600" cy="1174375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54CB-A39B-C54D-969A-0AB7529D2E2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01279-105A-094B-AA9A-7A35D0023E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44865"/>
            <a:ext cx="8229600" cy="107164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274320"/>
            <a:ext cx="8229600" cy="2971800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54CB-A39B-C54D-969A-0AB7529D2E2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9604A-DDD4-4BE5-9F0F-C50D317D16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329953"/>
            <a:ext cx="7924801" cy="131837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54CB-A39B-C54D-969A-0AB7529D2E2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01279-105A-094B-AA9A-7A35D0023E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2776" y="274639"/>
            <a:ext cx="1452283" cy="5373686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871447" cy="5373687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54CB-A39B-C54D-969A-0AB7529D2E2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01279-105A-094B-AA9A-7A35D0023E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54CB-A39B-C54D-969A-0AB7529D2E2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01279-105A-094B-AA9A-7A35D0023E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8435"/>
            <a:ext cx="8229600" cy="1362075"/>
          </a:xfrm>
        </p:spPr>
        <p:txBody>
          <a:bodyPr anchor="b" anchorCtr="0">
            <a:noAutofit/>
          </a:bodyPr>
          <a:lstStyle>
            <a:lvl1pPr algn="ctr">
              <a:defRPr sz="4800" b="1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30401"/>
            <a:ext cx="8229600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54CB-A39B-C54D-969A-0AB7529D2E2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01279-105A-094B-AA9A-7A35D0023E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54CB-A39B-C54D-969A-0AB7529D2E2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01279-105A-094B-AA9A-7A35D0023E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54CB-A39B-C54D-969A-0AB7529D2E2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01279-105A-094B-AA9A-7A35D0023E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54CB-A39B-C54D-969A-0AB7529D2E2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01279-105A-094B-AA9A-7A35D0023E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54CB-A39B-C54D-969A-0AB7529D2E2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01279-105A-094B-AA9A-7A35D0023E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3840480" cy="1162050"/>
          </a:xfrm>
        </p:spPr>
        <p:txBody>
          <a:bodyPr anchor="b">
            <a:normAutofit/>
          </a:bodyPr>
          <a:lstStyle>
            <a:lvl1pPr algn="ctr">
              <a:defRPr sz="30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6320" y="273050"/>
            <a:ext cx="3840480" cy="537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600201"/>
            <a:ext cx="3840480" cy="37338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54CB-A39B-C54D-969A-0AB7529D2E2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01279-105A-094B-AA9A-7A35D0023E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840480" cy="1161288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6320" y="274320"/>
            <a:ext cx="3840480" cy="5376672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840480" cy="373075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54CB-A39B-C54D-969A-0AB7529D2E2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01279-105A-094B-AA9A-7A35D0023E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1565"/>
            <a:ext cx="8229600" cy="3877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58832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F6B54CB-A39B-C54D-969A-0AB7529D2E24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494" y="58832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5883275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91101279-105A-094B-AA9A-7A35D0023E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Tx/>
        <a:buBlip>
          <a:blip r:embed="rId14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monstre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Nate et Nat</a:t>
            </a:r>
            <a:endParaRPr lang="en-US" dirty="0"/>
          </a:p>
        </p:txBody>
      </p:sp>
      <p:pic>
        <p:nvPicPr>
          <p:cNvPr id="4" name="Picture 3" descr="4-up on 2011-02-24 at 11.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400" y="304269"/>
            <a:ext cx="5351461" cy="3167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placard.”</a:t>
            </a:r>
            <a:endParaRPr lang="en-US" dirty="0"/>
          </a:p>
        </p:txBody>
      </p:sp>
      <p:pic>
        <p:nvPicPr>
          <p:cNvPr id="4" name="Content Placeholder 3" descr="4-up on 2011-02-24 at 11.3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07" r="-2960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ta</a:t>
            </a:r>
            <a:r>
              <a:rPr lang="en-US" dirty="0" smtClean="0"/>
              <a:t> </a:t>
            </a:r>
            <a:r>
              <a:rPr lang="en-US" dirty="0" err="1" smtClean="0"/>
              <a:t>chambre</a:t>
            </a:r>
            <a:r>
              <a:rPr lang="en-US" dirty="0" smtClean="0"/>
              <a:t>, Nat!”</a:t>
            </a:r>
            <a:endParaRPr lang="en-US" dirty="0"/>
          </a:p>
        </p:txBody>
      </p:sp>
      <p:pic>
        <p:nvPicPr>
          <p:cNvPr id="4" name="Content Placeholder 3" descr="Photo on 2011-02-24 at 11.2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07" r="-29607"/>
          <a:stretch>
            <a:fillRect/>
          </a:stretch>
        </p:blipFill>
        <p:spPr>
          <a:xfrm>
            <a:off x="914400" y="1417638"/>
            <a:ext cx="8229600" cy="38772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Monstre</a:t>
            </a:r>
            <a:r>
              <a:rPr lang="en-US" dirty="0" smtClean="0"/>
              <a:t>, </a:t>
            </a:r>
            <a:r>
              <a:rPr lang="en-US" dirty="0" err="1" smtClean="0"/>
              <a:t>tu</a:t>
            </a:r>
            <a:r>
              <a:rPr lang="en-US" dirty="0" smtClean="0"/>
              <a:t> ne </a:t>
            </a:r>
            <a:r>
              <a:rPr lang="en-US" dirty="0" err="1" smtClean="0"/>
              <a:t>peux</a:t>
            </a:r>
            <a:r>
              <a:rPr lang="en-US" dirty="0" smtClean="0"/>
              <a:t> pas </a:t>
            </a:r>
            <a:r>
              <a:rPr lang="en-US" dirty="0" err="1" smtClean="0"/>
              <a:t>rester</a:t>
            </a:r>
            <a:r>
              <a:rPr lang="en-US" dirty="0" smtClean="0"/>
              <a:t> </a:t>
            </a:r>
            <a:r>
              <a:rPr lang="en-US" dirty="0" err="1" smtClean="0"/>
              <a:t>ici</a:t>
            </a:r>
            <a:r>
              <a:rPr lang="en-US" dirty="0" smtClean="0"/>
              <a:t>”.</a:t>
            </a:r>
            <a:endParaRPr lang="en-US" dirty="0"/>
          </a:p>
        </p:txBody>
      </p:sp>
      <p:pic>
        <p:nvPicPr>
          <p:cNvPr id="4" name="Content Placeholder 3" descr="4-up on 2011-02-24 at 11.3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07" r="-2960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Aaaaaaaaah</a:t>
            </a:r>
            <a:r>
              <a:rPr lang="en-US" dirty="0" smtClean="0"/>
              <a:t>,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maman</a:t>
            </a:r>
            <a:r>
              <a:rPr lang="en-US" dirty="0" smtClean="0"/>
              <a:t>!”</a:t>
            </a:r>
            <a:endParaRPr lang="en-US" dirty="0"/>
          </a:p>
        </p:txBody>
      </p:sp>
      <p:pic>
        <p:nvPicPr>
          <p:cNvPr id="5" name="Content Placeholder 4" descr="4-up on 2011-02-24 at 11.43 #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07" r="-2960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7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“Le </a:t>
            </a:r>
            <a:r>
              <a:rPr lang="en-US" dirty="0" err="1" smtClean="0"/>
              <a:t>monstre</a:t>
            </a:r>
            <a:r>
              <a:rPr lang="en-US" dirty="0" smtClean="0"/>
              <a:t> </a:t>
            </a:r>
            <a:r>
              <a:rPr lang="en-US" dirty="0" err="1" smtClean="0"/>
              <a:t>n’est</a:t>
            </a:r>
            <a:r>
              <a:rPr lang="en-US" dirty="0" smtClean="0"/>
              <a:t> plus </a:t>
            </a:r>
            <a:r>
              <a:rPr lang="en-US" dirty="0" err="1" smtClean="0"/>
              <a:t>ici</a:t>
            </a:r>
            <a:r>
              <a:rPr lang="en-US" dirty="0" smtClean="0"/>
              <a:t>!” </a:t>
            </a:r>
            <a:r>
              <a:rPr lang="en-US" dirty="0" err="1" smtClean="0"/>
              <a:t>dit</a:t>
            </a:r>
            <a:r>
              <a:rPr lang="en-US" dirty="0" smtClean="0"/>
              <a:t> la </a:t>
            </a:r>
            <a:r>
              <a:rPr lang="en-US" dirty="0" err="1" smtClean="0"/>
              <a:t>mère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“Merci, </a:t>
            </a:r>
            <a:r>
              <a:rPr lang="en-US" dirty="0" err="1" smtClean="0"/>
              <a:t>Maman</a:t>
            </a:r>
            <a:r>
              <a:rPr lang="en-US" dirty="0" smtClean="0"/>
              <a:t>!” </a:t>
            </a:r>
            <a:r>
              <a:rPr lang="en-US" dirty="0" err="1" smtClean="0"/>
              <a:t>dit</a:t>
            </a:r>
            <a:r>
              <a:rPr lang="en-US" dirty="0" smtClean="0"/>
              <a:t> Nat.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Photo on 2011-03-04 at 11.3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07" r="-29607"/>
          <a:stretch>
            <a:fillRect/>
          </a:stretch>
        </p:blipFill>
        <p:spPr>
          <a:xfrm>
            <a:off x="457200" y="2117165"/>
            <a:ext cx="8229600" cy="38772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fin</a:t>
            </a:r>
            <a:endParaRPr lang="en-US" dirty="0"/>
          </a:p>
        </p:txBody>
      </p:sp>
      <p:pic>
        <p:nvPicPr>
          <p:cNvPr id="4" name="Content Placeholder 3" descr="4-up on 2011-02-24 at 11.4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07" r="-2960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3067" y="575733"/>
            <a:ext cx="6180666" cy="1083733"/>
          </a:xfrm>
        </p:spPr>
        <p:txBody>
          <a:bodyPr/>
          <a:lstStyle/>
          <a:p>
            <a:r>
              <a:rPr lang="en-US" dirty="0" err="1" smtClean="0"/>
              <a:t>Voici</a:t>
            </a:r>
            <a:r>
              <a:rPr lang="en-US" dirty="0" smtClean="0"/>
              <a:t>  </a:t>
            </a:r>
            <a:r>
              <a:rPr lang="en-US" dirty="0" err="1" smtClean="0"/>
              <a:t>une</a:t>
            </a:r>
            <a:r>
              <a:rPr lang="en-US" dirty="0" smtClean="0"/>
              <a:t>  petite  </a:t>
            </a:r>
            <a:r>
              <a:rPr lang="en-US" dirty="0" err="1" smtClean="0"/>
              <a:t>fille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" name="Content Placeholder 7" descr="Photo on 2011-02-24 at 11.10 #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07" r="-29607"/>
          <a:stretch>
            <a:fillRect/>
          </a:stretch>
        </p:blipFill>
        <p:spPr>
          <a:xfrm>
            <a:off x="948266" y="1985259"/>
            <a:ext cx="7179733" cy="33826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fille</a:t>
            </a:r>
            <a:r>
              <a:rPr lang="en-US" dirty="0" smtClean="0"/>
              <a:t> se prepare pour se </a:t>
            </a:r>
            <a:r>
              <a:rPr lang="en-US" dirty="0" err="1" smtClean="0"/>
              <a:t>coucher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6" name="Picture 5" descr="4-up on 2011-02-24 at 11.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467" y="1905000"/>
            <a:ext cx="5655733" cy="424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0002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fille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Photo on 2011-02-24 at 11.0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07" r="-29607"/>
          <a:stretch>
            <a:fillRect/>
          </a:stretch>
        </p:blipFill>
        <p:spPr>
          <a:xfrm>
            <a:off x="-372534" y="3854897"/>
            <a:ext cx="4267201" cy="2010419"/>
          </a:xfrm>
        </p:spPr>
      </p:pic>
      <p:pic>
        <p:nvPicPr>
          <p:cNvPr id="6" name="Picture 5" descr="Photo on 2011-02-24 at 11.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4802" y="3130400"/>
            <a:ext cx="3353329" cy="25149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91732" y="274632"/>
            <a:ext cx="6858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La </a:t>
            </a:r>
            <a:r>
              <a:rPr lang="en-US" sz="3600" dirty="0" err="1" smtClean="0"/>
              <a:t>fille</a:t>
            </a:r>
            <a:r>
              <a:rPr lang="en-US" sz="3600" dirty="0" smtClean="0"/>
              <a:t>, Nat, </a:t>
            </a:r>
            <a:r>
              <a:rPr lang="en-US" sz="3600" dirty="0" err="1" smtClean="0"/>
              <a:t>rencontre</a:t>
            </a:r>
            <a:r>
              <a:rPr lang="en-US" sz="3600" dirty="0" smtClean="0"/>
              <a:t> </a:t>
            </a:r>
            <a:r>
              <a:rPr lang="en-US" sz="3600" dirty="0" smtClean="0"/>
              <a:t>un </a:t>
            </a:r>
            <a:r>
              <a:rPr lang="en-US" sz="3600" dirty="0" err="1" smtClean="0"/>
              <a:t>monstre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monstre</a:t>
            </a:r>
            <a:r>
              <a:rPr lang="en-US" dirty="0" smtClean="0"/>
              <a:t>, 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s’appelle</a:t>
            </a:r>
            <a:r>
              <a:rPr lang="en-US" dirty="0" smtClean="0"/>
              <a:t>  Nate</a:t>
            </a:r>
            <a:endParaRPr lang="en-US" dirty="0"/>
          </a:p>
        </p:txBody>
      </p:sp>
      <p:pic>
        <p:nvPicPr>
          <p:cNvPr id="4" name="Content Placeholder 3" descr="Photo on 2011-02-24 at 11.1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07" r="-2960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 </a:t>
            </a:r>
            <a:r>
              <a:rPr lang="en-US" dirty="0" err="1" smtClean="0"/>
              <a:t>monstre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effayant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Photo on 2011-02-24 at 11.1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07" r="-2960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Bouh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Content Placeholder 3" descr="Photo on 2011-02-24 at 11.11 #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07" r="-2960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Eiiiiiiiiiiiiiiiiiiiiiiiiiiiiiiiiiiii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Content Placeholder 3" descr="Photo on 2011-02-24 at 11.1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07" r="-2960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“Ma </a:t>
            </a:r>
            <a:r>
              <a:rPr lang="en-US" dirty="0" err="1" smtClean="0"/>
              <a:t>mère</a:t>
            </a:r>
            <a:r>
              <a:rPr lang="en-US" dirty="0" smtClean="0"/>
              <a:t>, ma </a:t>
            </a:r>
            <a:r>
              <a:rPr lang="en-US" dirty="0" err="1" smtClean="0"/>
              <a:t>mère</a:t>
            </a:r>
            <a:r>
              <a:rPr lang="en-US" dirty="0" smtClean="0"/>
              <a:t>!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smtClean="0"/>
              <a:t>un </a:t>
            </a:r>
            <a:r>
              <a:rPr lang="en-US" dirty="0" err="1" smtClean="0"/>
              <a:t>monstre</a:t>
            </a:r>
            <a:r>
              <a:rPr lang="en-US" dirty="0" smtClean="0"/>
              <a:t>!”</a:t>
            </a:r>
            <a:endParaRPr lang="en-US" dirty="0"/>
          </a:p>
        </p:txBody>
      </p:sp>
      <p:pic>
        <p:nvPicPr>
          <p:cNvPr id="4" name="Content Placeholder 3" descr="Photo on 2011-02-24 at 11.2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9607" r="-29607"/>
          <a:stretch>
            <a:fillRect/>
          </a:stretch>
        </p:blipFill>
        <p:spPr>
          <a:xfrm>
            <a:off x="1524000" y="1417638"/>
            <a:ext cx="8229600" cy="38772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t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orte">
      <a:majorFont>
        <a:latin typeface="Constantia"/>
        <a:ea typeface=""/>
        <a:cs typeface=""/>
        <a:font script="Jpan" typeface="ＭＳ 明朝"/>
      </a:majorFont>
      <a:minorFont>
        <a:latin typeface="Constantia"/>
        <a:ea typeface=""/>
        <a:cs typeface=""/>
        <a:font script="Jpan" typeface="ＭＳ 明朝"/>
      </a:minorFont>
    </a:fontScheme>
    <a:fmtScheme name="Fort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50000"/>
                <a:lumMod val="70000"/>
              </a:schemeClr>
            </a:gs>
            <a:gs pos="35000">
              <a:schemeClr val="phClr">
                <a:tint val="100000"/>
                <a:shade val="90000"/>
                <a:satMod val="150000"/>
                <a:lumMod val="80000"/>
              </a:schemeClr>
            </a:gs>
            <a:gs pos="100000">
              <a:schemeClr val="phClr">
                <a:tint val="100000"/>
                <a:satMod val="150000"/>
                <a:lumMod val="11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  <a:lumMod val="80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14300" sx="105000" sy="105000" algn="ctr" rotWithShape="0">
              <a:srgbClr val="5F5F5F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woPt" dir="tr">
              <a:rot lat="0" lon="0" rev="5400000"/>
            </a:lightRig>
          </a:scene3d>
          <a:sp3d>
            <a:bevelT w="12700" h="25400"/>
          </a:sp3d>
        </a:effectStyle>
        <a:effectStyle>
          <a:effectLst>
            <a:outerShdw blurRad="114300" dist="25400" sx="103000" sy="103000" algn="ctr" rotWithShape="0">
              <a:srgbClr val="4B4B4B">
                <a:alpha val="50000"/>
              </a:srgbClr>
            </a:outerShdw>
            <a:reflection blurRad="38100" stA="80000" endPos="50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>
            <a:bevelT w="127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Forte.thmx</Template>
  <TotalTime>208</TotalTime>
  <Words>100</Words>
  <Application>Microsoft Office PowerPoint</Application>
  <PresentationFormat>On-screen Show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Forte</vt:lpstr>
      <vt:lpstr>Un monstre</vt:lpstr>
      <vt:lpstr>Voici  une  petite  fille.</vt:lpstr>
      <vt:lpstr>La fille se prepare pour se coucher.</vt:lpstr>
      <vt:lpstr>La fille         </vt:lpstr>
      <vt:lpstr>Le monstre,  il s’appelle  Nate</vt:lpstr>
      <vt:lpstr>Le  monstre est effayant.</vt:lpstr>
      <vt:lpstr>Bouh!</vt:lpstr>
      <vt:lpstr>Eiiiiiiiiiiiiiiiiiiiiiiiiiiiiiiiiiiii!</vt:lpstr>
      <vt:lpstr>“Ma mère, ma mère! C’est un monstre!”</vt:lpstr>
      <vt:lpstr>“Il est dans le placard.”</vt:lpstr>
      <vt:lpstr>“Va dans ta chambre, Nat!”</vt:lpstr>
      <vt:lpstr>“Monstre, tu ne peux pas rester ici”.</vt:lpstr>
      <vt:lpstr>“Aaaaaaaaah, une maman!”</vt:lpstr>
      <vt:lpstr>“Le monstre n’est plus ici!” dit la mère. “Merci, Maman!” dit Nat. </vt:lpstr>
      <vt:lpstr>La fin</vt:lpstr>
    </vt:vector>
  </TitlesOfParts>
  <Company>School District 17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Oun monster</dc:title>
  <dc:creator>Steve Bobbitt</dc:creator>
  <cp:lastModifiedBy>wendy.peters</cp:lastModifiedBy>
  <cp:revision>6</cp:revision>
  <dcterms:created xsi:type="dcterms:W3CDTF">2011-03-04T16:00:33Z</dcterms:created>
  <dcterms:modified xsi:type="dcterms:W3CDTF">2011-03-10T18:09:35Z</dcterms:modified>
</cp:coreProperties>
</file>